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59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69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84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13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990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6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6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2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8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42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1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2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4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8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055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16.xml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9.xml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2" y="1648462"/>
            <a:ext cx="6437736" cy="1545055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969" y="4048913"/>
            <a:ext cx="10494062" cy="1270535"/>
          </a:xfrm>
        </p:spPr>
        <p:txBody>
          <a:bodyPr>
            <a:normAutofit/>
          </a:bodyPr>
          <a:lstStyle/>
          <a:p>
            <a:r>
              <a:rPr lang="hr-HR" sz="4000" dirty="0"/>
              <a:t>Sekundarne djelatnosti u 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69" y="5319449"/>
            <a:ext cx="10494062" cy="702645"/>
          </a:xfrm>
        </p:spPr>
        <p:txBody>
          <a:bodyPr>
            <a:normAutofit/>
          </a:bodyPr>
          <a:lstStyle/>
          <a:p>
            <a:r>
              <a:rPr lang="hr-HR" sz="180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86" y="1339609"/>
            <a:ext cx="11185014" cy="1492132"/>
          </a:xfrm>
        </p:spPr>
        <p:txBody>
          <a:bodyPr>
            <a:normAutofit/>
          </a:bodyPr>
          <a:lstStyle/>
          <a:p>
            <a:r>
              <a:rPr lang="hr-HR" dirty="0"/>
              <a:t>4.Prema priloženoj tablici, što se događa s industrijom u Hrvatskoj od 2012. do 2018.?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597696" y="51225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Stagnira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597696" y="402626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Raste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597696" y="292995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Pada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88D023-31DE-48EF-88A1-542F3DD7C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3075044"/>
            <a:ext cx="6592983" cy="33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032" y="1079354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Kojoj industrijskoj regiji pripadaju proizvodi na slici?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A84330E-0D8B-48EF-B097-979AE1473B0D}"/>
              </a:ext>
            </a:extLst>
          </p:cNvPr>
          <p:cNvSpPr/>
          <p:nvPr/>
        </p:nvSpPr>
        <p:spPr>
          <a:xfrm>
            <a:off x="415790" y="423484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Osječko-brodskoj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B324BB8D-F275-480F-AC50-C23E7C938EB4}"/>
              </a:ext>
            </a:extLst>
          </p:cNvPr>
          <p:cNvSpPr/>
          <p:nvPr/>
        </p:nvSpPr>
        <p:spPr>
          <a:xfrm>
            <a:off x="415790" y="305863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Međimursko-</a:t>
            </a:r>
            <a:r>
              <a:rPr lang="hr-HR" dirty="0" err="1"/>
              <a:t>gornjopodravskoj</a:t>
            </a:r>
            <a:endParaRPr lang="hr-HR" dirty="0"/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7459026-688F-41F1-A4B0-BA213948A3DD}"/>
              </a:ext>
            </a:extLst>
          </p:cNvPr>
          <p:cNvSpPr/>
          <p:nvPr/>
        </p:nvSpPr>
        <p:spPr>
          <a:xfrm>
            <a:off x="415790" y="54110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Zagrebačkoj</a:t>
            </a:r>
          </a:p>
        </p:txBody>
      </p:sp>
      <p:pic>
        <p:nvPicPr>
          <p:cNvPr id="2050" name="Picture 2" descr="Vegeta universal ♥ Podravka">
            <a:extLst>
              <a:ext uri="{FF2B5EF4-FFF2-40B4-BE49-F238E27FC236}">
                <a16:creationId xmlns:a16="http://schemas.microsoft.com/office/drawing/2014/main" id="{011709B2-A878-4B93-8813-22FF9956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11" y="3429000"/>
            <a:ext cx="1708759" cy="32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rteks - City Life">
            <a:extLst>
              <a:ext uri="{FF2B5EF4-FFF2-40B4-BE49-F238E27FC236}">
                <a16:creationId xmlns:a16="http://schemas.microsoft.com/office/drawing/2014/main" id="{AEFE04D9-677F-48EC-9254-1604AF87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13" y="2461987"/>
            <a:ext cx="2107696" cy="21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lupo lijekovi i kozmetika d.d. | UNIN Connect">
            <a:extLst>
              <a:ext uri="{FF2B5EF4-FFF2-40B4-BE49-F238E27FC236}">
                <a16:creationId xmlns:a16="http://schemas.microsoft.com/office/drawing/2014/main" id="{F50D3512-156B-4842-B4FC-CA478A61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21" y="4569683"/>
            <a:ext cx="2105246" cy="21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cken noodle soup ♥ Podravka">
            <a:extLst>
              <a:ext uri="{FF2B5EF4-FFF2-40B4-BE49-F238E27FC236}">
                <a16:creationId xmlns:a16="http://schemas.microsoft.com/office/drawing/2014/main" id="{4F55014D-EBAA-4341-BEC0-A89B77740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94" y="2472113"/>
            <a:ext cx="199072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382" y="951358"/>
            <a:ext cx="11573707" cy="1492132"/>
          </a:xfrm>
        </p:spPr>
        <p:txBody>
          <a:bodyPr>
            <a:normAutofit/>
          </a:bodyPr>
          <a:lstStyle/>
          <a:p>
            <a:r>
              <a:rPr lang="hr-HR" dirty="0"/>
              <a:t>6. Kojoj industrijskoj regiji pripadaju proizvodi na slici?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984A874-43E3-49A0-86D5-0BE83B583F37}"/>
              </a:ext>
            </a:extLst>
          </p:cNvPr>
          <p:cNvSpPr/>
          <p:nvPr/>
        </p:nvSpPr>
        <p:spPr>
          <a:xfrm>
            <a:off x="626893" y="53549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Zagrebačka</a:t>
            </a:r>
          </a:p>
        </p:txBody>
      </p:sp>
      <p:sp>
        <p:nvSpPr>
          <p:cNvPr id="15" name="Pravokutnik 14">
            <a:hlinkClick r:id="rId3" action="ppaction://hlinksldjump"/>
            <a:extLst>
              <a:ext uri="{FF2B5EF4-FFF2-40B4-BE49-F238E27FC236}">
                <a16:creationId xmlns:a16="http://schemas.microsoft.com/office/drawing/2014/main" id="{DDAF3206-20A7-4473-AA18-4BE52DBEEC28}"/>
              </a:ext>
            </a:extLst>
          </p:cNvPr>
          <p:cNvSpPr/>
          <p:nvPr/>
        </p:nvSpPr>
        <p:spPr>
          <a:xfrm>
            <a:off x="626893" y="279484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Riječko-istarska</a:t>
            </a:r>
          </a:p>
        </p:txBody>
      </p:sp>
      <p:sp>
        <p:nvSpPr>
          <p:cNvPr id="16" name="Pravokutnik 15">
            <a:hlinkClick r:id="rId4" action="ppaction://hlinksldjump"/>
            <a:extLst>
              <a:ext uri="{FF2B5EF4-FFF2-40B4-BE49-F238E27FC236}">
                <a16:creationId xmlns:a16="http://schemas.microsoft.com/office/drawing/2014/main" id="{6F343564-AD24-403B-BAEB-8259C00F72DD}"/>
              </a:ext>
            </a:extLst>
          </p:cNvPr>
          <p:cNvSpPr/>
          <p:nvPr/>
        </p:nvSpPr>
        <p:spPr>
          <a:xfrm>
            <a:off x="626893" y="40956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Splitska</a:t>
            </a:r>
          </a:p>
        </p:txBody>
      </p:sp>
      <p:pic>
        <p:nvPicPr>
          <p:cNvPr id="3074" name="Picture 2" descr="Amarena – Maraska d.d.">
            <a:extLst>
              <a:ext uri="{FF2B5EF4-FFF2-40B4-BE49-F238E27FC236}">
                <a16:creationId xmlns:a16="http://schemas.microsoft.com/office/drawing/2014/main" id="{3E921E2D-150B-4E3B-8D4E-0A6B5BE0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857" y="1934738"/>
            <a:ext cx="1873250" cy="26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vac Mali | Local Wine Variety From Dalmatia, Croatia">
            <a:extLst>
              <a:ext uri="{FF2B5EF4-FFF2-40B4-BE49-F238E27FC236}">
                <a16:creationId xmlns:a16="http://schemas.microsoft.com/office/drawing/2014/main" id="{B0B37F53-9DBF-46C7-80C6-21A14972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46" y="4745387"/>
            <a:ext cx="4286250" cy="18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etina">
            <a:extLst>
              <a:ext uri="{FF2B5EF4-FFF2-40B4-BE49-F238E27FC236}">
                <a16:creationId xmlns:a16="http://schemas.microsoft.com/office/drawing/2014/main" id="{12E6CEC1-48AB-4ABE-9D74-6EFDC6DA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12" y="2604940"/>
            <a:ext cx="178948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upa Pivac">
            <a:extLst>
              <a:ext uri="{FF2B5EF4-FFF2-40B4-BE49-F238E27FC236}">
                <a16:creationId xmlns:a16="http://schemas.microsoft.com/office/drawing/2014/main" id="{8F7A81A8-1A18-4232-84A9-6F07A2D2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31" y="2658423"/>
            <a:ext cx="2054743" cy="17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53" y="1501964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Naftu u Hrvatskoj ponajviše nalazimo…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449802" y="324951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u Gorskoj Hrvatskoj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7978066" y="324951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U Panonskoj </a:t>
            </a:r>
            <a:r>
              <a:rPr lang="hr-HR" dirty="0"/>
              <a:t>Hrvatskoj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213934" y="45430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</a:t>
            </a:r>
            <a:r>
              <a:rPr lang="hr-HR"/>
              <a:t>Primorskoj Hrvatskoj</a:t>
            </a:r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485484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Hrvatska ima polovično vlasništvo u kojoj nuklearnoj elektrani u </a:t>
            </a:r>
            <a:r>
              <a:rPr lang="hr-HR" dirty="0" err="1"/>
              <a:t>sloveniji</a:t>
            </a:r>
            <a:r>
              <a:rPr lang="hr-HR" dirty="0"/>
              <a:t>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359639" y="494458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Novo Mesto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89601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Maribor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772575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Krško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28" y="1627656"/>
            <a:ext cx="10331912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Što je od navedenog prikazuje solanu na jadranskom moru?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Marikultura – Wikipedija">
            <a:hlinkClick r:id="rId3" action="ppaction://hlinksldjump"/>
            <a:extLst>
              <a:ext uri="{FF2B5EF4-FFF2-40B4-BE49-F238E27FC236}">
                <a16:creationId xmlns:a16="http://schemas.microsoft.com/office/drawing/2014/main" id="{083C9897-98D2-4063-B9E1-8FC4A378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3162022"/>
            <a:ext cx="324833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olana Pag troškove energenta srezala tri puta - Poslovni dnevnik">
            <a:hlinkClick r:id="rId5" action="ppaction://hlinksldjump"/>
            <a:extLst>
              <a:ext uri="{FF2B5EF4-FFF2-40B4-BE49-F238E27FC236}">
                <a16:creationId xmlns:a16="http://schemas.microsoft.com/office/drawing/2014/main" id="{9C386945-0225-499D-824E-5311A9E1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6" y="3162021"/>
            <a:ext cx="345948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ROVELI SMO DAN S RIBARIMA UMAŠKOG AKVATORIJA: Najcjenjenija riba sve je  rjeđa na domaćem pijatu - Glas Istre">
            <a:hlinkClick r:id="rId3" action="ppaction://hlinksldjump"/>
            <a:extLst>
              <a:ext uri="{FF2B5EF4-FFF2-40B4-BE49-F238E27FC236}">
                <a16:creationId xmlns:a16="http://schemas.microsoft.com/office/drawing/2014/main" id="{8E3FC50E-668A-4DB9-AA3E-47F329EB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162022"/>
            <a:ext cx="312453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</Words>
  <Application>Microsoft Office PowerPoint</Application>
  <PresentationFormat>Široki zaslon</PresentationFormat>
  <Paragraphs>36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Rockwell</vt:lpstr>
      <vt:lpstr>Damask</vt:lpstr>
      <vt:lpstr>Sekundarne djelatnosti u Hrvatskoj</vt:lpstr>
      <vt:lpstr>1. Naftu u Hrvatskoj ponajviše nalazimo…</vt:lpstr>
      <vt:lpstr>PowerPoint prezentacija</vt:lpstr>
      <vt:lpstr>PowerPoint prezentacija</vt:lpstr>
      <vt:lpstr>2. Hrvatska ima polovično vlasništvo u kojoj nuklearnoj elektrani u sloveniji?</vt:lpstr>
      <vt:lpstr>PowerPoint prezentacija</vt:lpstr>
      <vt:lpstr>PowerPoint prezentacija</vt:lpstr>
      <vt:lpstr>3. Što je od navedenog prikazuje solanu na jadranskom moru?</vt:lpstr>
      <vt:lpstr>PowerPoint prezentacija</vt:lpstr>
      <vt:lpstr>PowerPoint prezentacija</vt:lpstr>
      <vt:lpstr>4.Prema priloženoj tablici, što se događa s industrijom u Hrvatskoj od 2012. do 2018.?</vt:lpstr>
      <vt:lpstr>PowerPoint prezentacija</vt:lpstr>
      <vt:lpstr>PowerPoint prezentacija</vt:lpstr>
      <vt:lpstr>5. Kojoj industrijskoj regiji pripadaju proizvodi na slici?</vt:lpstr>
      <vt:lpstr>PowerPoint prezentacija</vt:lpstr>
      <vt:lpstr>PowerPoint prezentacija</vt:lpstr>
      <vt:lpstr>6. Kojoj industrijskoj regiji pripadaju proizvodi na slici?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Sekundarne djelatnosti u Hrvatskoj</dc:title>
  <dc:creator>MARKO VLADIĆ</dc:creator>
  <cp:lastModifiedBy>MARKO VLADIĆ</cp:lastModifiedBy>
  <cp:revision>7</cp:revision>
  <dcterms:created xsi:type="dcterms:W3CDTF">2020-10-03T05:39:03Z</dcterms:created>
  <dcterms:modified xsi:type="dcterms:W3CDTF">2020-10-29T15:10:31Z</dcterms:modified>
</cp:coreProperties>
</file>